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=""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9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06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8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47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7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7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8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0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7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9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4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26BB-1D9A-4627-BE40-1FD7101BC4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A1ECC9-4342-48FB-8BC5-06243E08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296" y="1750424"/>
            <a:ext cx="9314059" cy="2934788"/>
          </a:xfrm>
        </p:spPr>
        <p:txBody>
          <a:bodyPr/>
          <a:lstStyle/>
          <a:p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Специализация</a:t>
            </a:r>
            <a:b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Хозяйства Урала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632960"/>
            <a:ext cx="8185574" cy="111252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Шосток</a:t>
            </a:r>
            <a:r>
              <a:rPr lang="ru-RU" b="1" dirty="0" smtClean="0">
                <a:solidFill>
                  <a:srgbClr val="C00000"/>
                </a:solidFill>
              </a:rPr>
              <a:t> С- 9 класс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Учитель: Игнатенко Т.А.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12" y="2491666"/>
            <a:ext cx="10375365" cy="295034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</a:t>
            </a:r>
            <a:r>
              <a:rPr lang="ru-RU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внимание!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7" y="24892"/>
            <a:ext cx="8596668" cy="1320800"/>
          </a:xfrm>
        </p:spPr>
        <p:txBody>
          <a:bodyPr/>
          <a:lstStyle/>
          <a:p>
            <a:r>
              <a:rPr lang="ru-RU" dirty="0" smtClean="0"/>
              <a:t>Металлургия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8419" y="7895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Черная Металлургия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88" y="1408966"/>
            <a:ext cx="6600008" cy="4402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4417" y="85127"/>
            <a:ext cx="278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Центры:</a:t>
            </a:r>
            <a:br>
              <a:rPr lang="ru-RU" dirty="0" smtClean="0"/>
            </a:br>
            <a:r>
              <a:rPr lang="ru-RU" dirty="0" smtClean="0"/>
              <a:t>Магнитогорск, Челябинск, Нижний Тагил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32709" y="5472668"/>
            <a:ext cx="4572000" cy="95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51" y="1408966"/>
            <a:ext cx="6600009" cy="44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61" y="1270000"/>
            <a:ext cx="5929772" cy="3696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20" y="1240190"/>
            <a:ext cx="6196164" cy="3717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62428" y="740229"/>
            <a:ext cx="2643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Цветная металлургия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49" y="3069579"/>
            <a:ext cx="5785812" cy="3794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588556"/>
            <a:ext cx="20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Цинковая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2023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Алюминевая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7539" y="1379456"/>
            <a:ext cx="19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Медная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9337" y="5248956"/>
            <a:ext cx="2361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Центры: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Каменск-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уральск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елябинск,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ировоград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9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2" y="87086"/>
            <a:ext cx="8596668" cy="1320800"/>
          </a:xfrm>
        </p:spPr>
        <p:txBody>
          <a:bodyPr/>
          <a:lstStyle/>
          <a:p>
            <a:r>
              <a:rPr lang="ru-RU" dirty="0" smtClean="0"/>
              <a:t>Химическая 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42" y="540888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Минеральная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442" y="5685885"/>
            <a:ext cx="2513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Центры: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Соликамск и Березняки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1578" y="5408886"/>
            <a:ext cx="390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Содовая</a:t>
            </a:r>
            <a:br>
              <a:rPr lang="ru-RU" dirty="0" smtClean="0"/>
            </a:br>
            <a:r>
              <a:rPr lang="ru-RU" dirty="0" smtClean="0"/>
              <a:t>Центры:</a:t>
            </a:r>
            <a:br>
              <a:rPr lang="ru-RU" dirty="0" smtClean="0"/>
            </a:br>
            <a:r>
              <a:rPr lang="ru-RU" dirty="0"/>
              <a:t>Стерлитамак и Березняки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5" y="747486"/>
            <a:ext cx="9528486" cy="46521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15952" y="5426729"/>
            <a:ext cx="18381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олимеры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Центры: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Уфа и Оренбург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14" y="26989"/>
            <a:ext cx="8596668" cy="1320800"/>
          </a:xfrm>
        </p:spPr>
        <p:txBody>
          <a:bodyPr/>
          <a:lstStyle/>
          <a:p>
            <a:r>
              <a:rPr lang="ru-RU" dirty="0" smtClean="0"/>
              <a:t>Машиностроение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14" y="114168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Энергетическое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1726" y="1141686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Тяжелое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614" y="5381897"/>
            <a:ext cx="334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Центры:</a:t>
            </a:r>
            <a:br>
              <a:rPr lang="ru-RU" dirty="0" smtClean="0"/>
            </a:br>
            <a:r>
              <a:rPr lang="ru-RU" dirty="0" smtClean="0"/>
              <a:t>Нижний </a:t>
            </a:r>
            <a:r>
              <a:rPr lang="ru-RU" dirty="0" err="1" smtClean="0"/>
              <a:t>тагил</a:t>
            </a:r>
            <a:r>
              <a:rPr lang="ru-RU" dirty="0" smtClean="0"/>
              <a:t>, Челябинск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22451" y="5399545"/>
            <a:ext cx="30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Магнитогорск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66" y="1557026"/>
            <a:ext cx="6874702" cy="3824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78" y="1569420"/>
            <a:ext cx="5714251" cy="38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82" y="88447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Железнодорожное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53052" y="884479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Военное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363" y="5722768"/>
            <a:ext cx="314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Центры: </a:t>
            </a:r>
            <a:br>
              <a:rPr lang="ru-RU" dirty="0" smtClean="0"/>
            </a:br>
            <a:r>
              <a:rPr lang="ru-RU" dirty="0" smtClean="0"/>
              <a:t>Нижний Тагил, Челябинск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6747" y="5722767"/>
            <a:ext cx="356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Центры:</a:t>
            </a:r>
            <a:br>
              <a:rPr lang="ru-RU" dirty="0" smtClean="0"/>
            </a:br>
            <a:r>
              <a:rPr lang="ru-RU" dirty="0" smtClean="0"/>
              <a:t>Челябинск, Курган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554" y="1293754"/>
            <a:ext cx="7175590" cy="4185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8" y="1293755"/>
            <a:ext cx="7419703" cy="41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3" y="2909577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491"/>
            <a:ext cx="7933509" cy="595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7" y="78377"/>
            <a:ext cx="8596668" cy="1320800"/>
          </a:xfrm>
        </p:spPr>
        <p:txBody>
          <a:bodyPr/>
          <a:lstStyle/>
          <a:p>
            <a:r>
              <a:rPr lang="ru-RU" dirty="0" smtClean="0"/>
              <a:t>Лесные ресурсы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691"/>
            <a:ext cx="504621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14" y="0"/>
            <a:ext cx="7127048" cy="45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448" y="810759"/>
            <a:ext cx="7393213" cy="388143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5817"/>
            <a:ext cx="8596668" cy="1320800"/>
          </a:xfrm>
        </p:spPr>
        <p:txBody>
          <a:bodyPr/>
          <a:lstStyle/>
          <a:p>
            <a:r>
              <a:rPr lang="ru-RU" dirty="0" smtClean="0"/>
              <a:t>Пищевая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4" y="2751478"/>
            <a:ext cx="7786456" cy="40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1" y="2342433"/>
            <a:ext cx="12192000" cy="5418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63" y="209006"/>
            <a:ext cx="8596668" cy="1320800"/>
          </a:xfrm>
        </p:spPr>
        <p:txBody>
          <a:bodyPr/>
          <a:lstStyle/>
          <a:p>
            <a:r>
              <a:rPr lang="ru-RU" dirty="0" smtClean="0"/>
              <a:t>Легкая промышленность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02" y="-923108"/>
            <a:ext cx="5847198" cy="43853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54"/>
            <a:ext cx="6361698" cy="48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52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Специализация Хозяйства Урала</vt:lpstr>
      <vt:lpstr>Металлургия</vt:lpstr>
      <vt:lpstr>Презентация PowerPoint</vt:lpstr>
      <vt:lpstr>Химическая промышленность</vt:lpstr>
      <vt:lpstr>Машиностроение</vt:lpstr>
      <vt:lpstr>Презентация PowerPoint</vt:lpstr>
      <vt:lpstr>Лесные ресурсы</vt:lpstr>
      <vt:lpstr>Пищевая </vt:lpstr>
      <vt:lpstr>Легкая промышленность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Специализация Урала</dc:title>
  <dc:creator>RePack by Diakov</dc:creator>
  <cp:lastModifiedBy>KAB17</cp:lastModifiedBy>
  <cp:revision>8</cp:revision>
  <dcterms:created xsi:type="dcterms:W3CDTF">2019-03-19T17:32:09Z</dcterms:created>
  <dcterms:modified xsi:type="dcterms:W3CDTF">2019-03-20T12:27:05Z</dcterms:modified>
</cp:coreProperties>
</file>